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35" r:id="rId3"/>
    <p:sldId id="331" r:id="rId4"/>
    <p:sldId id="336" r:id="rId5"/>
    <p:sldId id="341" r:id="rId6"/>
    <p:sldId id="342" r:id="rId7"/>
    <p:sldId id="332" r:id="rId8"/>
    <p:sldId id="337" r:id="rId9"/>
    <p:sldId id="338" r:id="rId10"/>
    <p:sldId id="339" r:id="rId11"/>
    <p:sldId id="327" r:id="rId12"/>
    <p:sldId id="34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5B"/>
    <a:srgbClr val="FF2F2F"/>
    <a:srgbClr val="FF0000"/>
    <a:srgbClr val="4CA89E"/>
    <a:srgbClr val="E4B013"/>
    <a:srgbClr val="00FF00"/>
    <a:srgbClr val="966589"/>
    <a:srgbClr val="91B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7B39-85AB-45F9-8918-6BFB023BE815}" type="datetimeFigureOut">
              <a:rPr lang="pt-BR" smtClean="0"/>
              <a:pPr/>
              <a:t>19/11/2018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B199D-DFEF-41D1-B407-D67D169059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23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7093A-B3D3-4C6D-A739-D81E8EFAED1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118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E5FB3-7880-49B5-B6FB-075AEE81BB0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816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61CA6-DAC7-49BA-8399-DEDF2238CE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439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5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3200" cy="4475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5C5B6-B486-4236-A02C-0C0A1B5C143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7584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BDC8B-17A1-4A18-B70A-CFB7F97D01F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88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76DA9-730B-49AB-8C0B-ED952AD094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8689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4FEF9-475B-449F-B296-10F8C966729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017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76768-66AE-4E8C-83A8-76B6924508E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74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5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DBEE3-3755-4508-9AB0-E40493CF76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499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1D635-D180-4DB7-A903-3F36BC36891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0341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1300" y="128588"/>
            <a:ext cx="2044700" cy="5946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1700" cy="59467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2E7AE-0725-4076-8FDA-5B4083F9E35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89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3BE2-DE84-9144-A3D9-5F18BE755D1A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ACFD-7966-A049-8313-0437B3E09C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059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78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788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 sz="2400">
              <a:solidFill>
                <a:srgbClr val="FFFFFF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 sz="2400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2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012F6E5-E931-4968-80ED-D666B0ED4848}" type="slidenum">
              <a:rPr lang="en-US" altLang="pt-BR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104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742" y="5074116"/>
            <a:ext cx="6052603" cy="11232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BR" sz="1400" dirty="0" smtClean="0"/>
              <a:t>João Luiz de Carvalho Botega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Promotor de Justiça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Coordenador do Centro de Apoio Operacional da Infância e Juventude - CIJ</a:t>
            </a: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1" y="1035367"/>
            <a:ext cx="68484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1719571" y="2313910"/>
            <a:ext cx="1335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rgbClr val="FFFFFF"/>
                </a:solidFill>
                <a:latin typeface="Berrylicious Bold"/>
                <a:cs typeface="Berrylicious Bold"/>
              </a:rPr>
              <a:t>pela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5930"/>
            <a:ext cx="29987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365"/>
            <a:ext cx="9144000" cy="23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zolet\AppData\Local\Temp\XPgrpwise\IM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45" y="2640649"/>
            <a:ext cx="4442456" cy="1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95245" y="3781923"/>
            <a:ext cx="444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Rua </a:t>
            </a:r>
            <a:r>
              <a:rPr lang="pt-BR" sz="1600" dirty="0"/>
              <a:t>Pedro Ivo, 231, Ed. Campos Salles, sala 902</a:t>
            </a:r>
          </a:p>
          <a:p>
            <a:pPr algn="ctr"/>
            <a:r>
              <a:rPr lang="pt-BR" sz="1600" dirty="0" smtClean="0"/>
              <a:t>(48</a:t>
            </a:r>
            <a:r>
              <a:rPr lang="pt-BR" sz="1600" dirty="0"/>
              <a:t>) </a:t>
            </a:r>
            <a:r>
              <a:rPr lang="pt-BR" sz="1600" dirty="0" smtClean="0"/>
              <a:t>3330-9501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3558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33" y="192995"/>
            <a:ext cx="3000375" cy="14192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4"/>
            <a:ext cx="9144000" cy="5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0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33500" y="274320"/>
            <a:ext cx="6858000" cy="609600"/>
          </a:xfrm>
        </p:spPr>
        <p:txBody>
          <a:bodyPr/>
          <a:lstStyle/>
          <a:p>
            <a:r>
              <a:rPr lang="pt-BR" sz="3200" b="1" dirty="0" smtClean="0"/>
              <a:t>Acordos e parcerias Interinstitucionais</a:t>
            </a:r>
            <a:endParaRPr lang="pt-BR" sz="3200" b="1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43000" y="1409700"/>
            <a:ext cx="6858000" cy="3429000"/>
          </a:xfrm>
        </p:spPr>
        <p:txBody>
          <a:bodyPr/>
          <a:lstStyle/>
          <a:p>
            <a:pPr algn="just"/>
            <a:r>
              <a:rPr lang="pt-BR" dirty="0" smtClean="0"/>
              <a:t>Tribunal de Contas de Santa Catarina: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/>
              <a:t>Termo de Cooperação Técnica n. 049/2010;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/>
              <a:t>Protocolo de Intenções n. 331/2014;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 smtClean="0"/>
              <a:t>Ofício TC/GAP n. 11.917/2018.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Parceria estratégica com Ministério Público de Contas e Secretaria de Estado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28023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2628900" cy="2454592"/>
          </a:xfrm>
        </p:spPr>
        <p:txBody>
          <a:bodyPr/>
          <a:lstStyle/>
          <a:p>
            <a:r>
              <a:rPr lang="pt-BR" sz="2800" dirty="0"/>
              <a:t>Ofício TC/GAP n. 11.917/2018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8290"/>
            <a:ext cx="4629825" cy="63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7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Horizonte de possibilidades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Relatórios individualizados de municípios sobre o cumprimento de metas tidas prioritárias;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Diagnóstico facilitado e imediato sobre a educação no município;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Priorização das metas no orçamento público municipal;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Cruzamento de dados relacionados às despesas não prioritárias, como despesas com publicidade, realização de festividades e shows, renúncias fiscais e despesas com pessoal temporário;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Detecção e compartilhamento de boas práticas que conciliam otimização de recursos e incremento no IDEB;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Possibilidade de aferir um índice semelhante ao </a:t>
            </a:r>
            <a:r>
              <a:rPr lang="pt-BR" sz="1600" dirty="0" err="1" smtClean="0"/>
              <a:t>CAQi</a:t>
            </a:r>
            <a:r>
              <a:rPr lang="pt-BR" sz="1600" dirty="0" smtClean="0"/>
              <a:t> no Estado;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1600" dirty="0" smtClean="0"/>
              <a:t>Sugestões fundamentadas ao gestor sobre deficiências e possíveis medidas para adotar com relação ao PME.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1600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sz="1600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sz="1600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4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44880" y="144780"/>
            <a:ext cx="7223760" cy="541020"/>
          </a:xfrm>
        </p:spPr>
        <p:txBody>
          <a:bodyPr>
            <a:noAutofit/>
          </a:bodyPr>
          <a:lstStyle/>
          <a:p>
            <a:r>
              <a:rPr lang="pt-BR" sz="3600" b="1" dirty="0" err="1" smtClean="0"/>
              <a:t>Paineis</a:t>
            </a:r>
            <a:r>
              <a:rPr lang="pt-BR" sz="3600" b="1" dirty="0" smtClean="0"/>
              <a:t> do </a:t>
            </a:r>
            <a:r>
              <a:rPr lang="pt-BR" sz="3600" b="1" dirty="0" err="1" smtClean="0"/>
              <a:t>QlikSense</a:t>
            </a:r>
            <a:endParaRPr lang="pt-BR" sz="3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484"/>
            <a:ext cx="9144000" cy="40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885"/>
            <a:ext cx="9144000" cy="40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337"/>
            <a:ext cx="9144000" cy="39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427"/>
            <a:ext cx="9144000" cy="3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2398"/>
      </p:ext>
    </p:extLst>
  </p:cSld>
  <p:clrMapOvr>
    <a:masterClrMapping/>
  </p:clrMapOvr>
</p:sld>
</file>

<file path=ppt/theme/theme1.xml><?xml version="1.0" encoding="utf-8"?>
<a:theme xmlns:a="http://schemas.openxmlformats.org/drawingml/2006/main" name="NISA apresentação Grupo Ges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NISA apresentação Grupo Gestor</Template>
  <TotalTime>455</TotalTime>
  <Words>196</Words>
  <Application>Microsoft Office PowerPoint</Application>
  <PresentationFormat>Apresentação na tela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 Unicode MS</vt:lpstr>
      <vt:lpstr>ＭＳ Ｐゴシック</vt:lpstr>
      <vt:lpstr>Arial</vt:lpstr>
      <vt:lpstr>Berrylicious Bold</vt:lpstr>
      <vt:lpstr>Calibri</vt:lpstr>
      <vt:lpstr>Times New Roman</vt:lpstr>
      <vt:lpstr>NISA apresentação Grupo Gestor</vt:lpstr>
      <vt:lpstr>Tema do Office</vt:lpstr>
      <vt:lpstr>Apresentação do PowerPoint</vt:lpstr>
      <vt:lpstr>Apresentação do PowerPoint</vt:lpstr>
      <vt:lpstr>Acordos e parcerias Interinstitucionais</vt:lpstr>
      <vt:lpstr>Ofício TC/GAP n. 11.917/2018</vt:lpstr>
      <vt:lpstr>Horizonte de possibilidades</vt:lpstr>
      <vt:lpstr>Paineis do QlikSense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Volmir Zolet da Silva Júnior</dc:creator>
  <cp:lastModifiedBy>Lucia Helena F. de Oliveira Pruja</cp:lastModifiedBy>
  <cp:revision>19</cp:revision>
  <dcterms:created xsi:type="dcterms:W3CDTF">2018-07-27T15:23:26Z</dcterms:created>
  <dcterms:modified xsi:type="dcterms:W3CDTF">2018-11-19T19:55:54Z</dcterms:modified>
</cp:coreProperties>
</file>